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168939" y="890563"/>
            <a:ext cx="27965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Prox-1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102-PA32AG)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54729"/>
            <a:ext cx="3498850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28800"/>
            <a:ext cx="3603625" cy="270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hteck 9"/>
          <p:cNvSpPr/>
          <p:nvPr/>
        </p:nvSpPr>
        <p:spPr>
          <a:xfrm>
            <a:off x="683568" y="4437112"/>
            <a:ext cx="34988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1: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Prox1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in E15 chick pancreas tissue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detected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immunohistochemistry studies (IHC)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a polyclonal rabbit anti-human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Prox1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(Cat# 102-PA32AG). [diluted: 1:400]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678053" y="5301208"/>
            <a:ext cx="349885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experiments were </a:t>
            </a:r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performed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Andreia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Margarido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(de Santa Barbara’s team)</a:t>
            </a:r>
            <a:endParaRPr 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INSERM U1046, Montpellier, </a:t>
            </a: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France</a:t>
            </a:r>
          </a:p>
        </p:txBody>
      </p:sp>
      <p:sp>
        <p:nvSpPr>
          <p:cNvPr id="12" name="Rechteck 11"/>
          <p:cNvSpPr/>
          <p:nvPr/>
        </p:nvSpPr>
        <p:spPr>
          <a:xfrm>
            <a:off x="4799014" y="4442934"/>
            <a:ext cx="36036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2: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Prox1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protein in E15 chick pancreas tissue detected by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studies (IF) using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polyclonal rabbit anti-human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Prox1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(Cat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102-PA32AG).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[diluted: </a:t>
            </a:r>
            <a:r>
              <a:rPr lang="en-US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1:200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17" name="TextBox 7"/>
          <p:cNvSpPr txBox="1"/>
          <p:nvPr/>
        </p:nvSpPr>
        <p:spPr>
          <a:xfrm>
            <a:off x="4860032" y="1629328"/>
            <a:ext cx="10483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Prox1</a:t>
            </a:r>
            <a:r>
              <a:rPr lang="en-US" sz="1400" b="1" dirty="0" smtClean="0">
                <a:solidFill>
                  <a:schemeClr val="bg1"/>
                </a:solidFill>
              </a:rPr>
              <a:t>/</a:t>
            </a:r>
            <a:r>
              <a:rPr lang="en-US" sz="1400" b="1" dirty="0" smtClean="0">
                <a:solidFill>
                  <a:srgbClr val="0000FF"/>
                </a:solidFill>
              </a:rPr>
              <a:t>DAPI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18" name="TextBox 7"/>
          <p:cNvSpPr txBox="1"/>
          <p:nvPr/>
        </p:nvSpPr>
        <p:spPr>
          <a:xfrm>
            <a:off x="788885" y="1655969"/>
            <a:ext cx="6085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Prox1</a:t>
            </a:r>
            <a:endParaRPr lang="en-US" sz="1400" b="1" dirty="0"/>
          </a:p>
        </p:txBody>
      </p:sp>
      <p:grpSp>
        <p:nvGrpSpPr>
          <p:cNvPr id="15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1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Bildschirmpräsentation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19</cp:revision>
  <dcterms:created xsi:type="dcterms:W3CDTF">2014-04-11T11:40:46Z</dcterms:created>
  <dcterms:modified xsi:type="dcterms:W3CDTF">2015-03-24T12:06:44Z</dcterms:modified>
</cp:coreProperties>
</file>